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3664" r:id="rId5"/>
  </p:sldMasterIdLst>
  <p:notesMasterIdLst>
    <p:notesMasterId r:id="rId26"/>
  </p:notesMasterIdLst>
  <p:handoutMasterIdLst>
    <p:handoutMasterId r:id="rId27"/>
  </p:handoutMasterIdLst>
  <p:sldIdLst>
    <p:sldId id="307" r:id="rId6"/>
    <p:sldId id="271" r:id="rId7"/>
    <p:sldId id="272" r:id="rId8"/>
    <p:sldId id="273" r:id="rId9"/>
    <p:sldId id="274" r:id="rId10"/>
    <p:sldId id="308" r:id="rId11"/>
    <p:sldId id="275" r:id="rId12"/>
    <p:sldId id="296" r:id="rId13"/>
    <p:sldId id="298" r:id="rId14"/>
    <p:sldId id="301" r:id="rId15"/>
    <p:sldId id="303" r:id="rId16"/>
    <p:sldId id="304" r:id="rId17"/>
    <p:sldId id="287" r:id="rId18"/>
    <p:sldId id="288" r:id="rId19"/>
    <p:sldId id="289" r:id="rId20"/>
    <p:sldId id="290" r:id="rId21"/>
    <p:sldId id="292" r:id="rId22"/>
    <p:sldId id="293" r:id="rId23"/>
    <p:sldId id="306" r:id="rId24"/>
    <p:sldId id="29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306B"/>
    <a:srgbClr val="E53D3A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 autoAdjust="0"/>
    <p:restoredTop sz="96301"/>
  </p:normalViewPr>
  <p:slideViewPr>
    <p:cSldViewPr snapToGrid="0">
      <p:cViewPr varScale="1">
        <p:scale>
          <a:sx n="78" d="100"/>
          <a:sy n="78" d="100"/>
        </p:scale>
        <p:origin x="78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2" d="100"/>
          <a:sy n="122" d="100"/>
        </p:scale>
        <p:origin x="4932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nazzi Vera" userId="72e3d3db-4af4-4cda-a6d0-9720a74f370b" providerId="ADAL" clId="{94B0B475-1634-4A1D-A5AB-2C3653EECC79}"/>
    <pc:docChg chg="custSel modSld">
      <pc:chgData name="Tonazzi Vera" userId="72e3d3db-4af4-4cda-a6d0-9720a74f370b" providerId="ADAL" clId="{94B0B475-1634-4A1D-A5AB-2C3653EECC79}" dt="2026-08-12T09:04:10.578" v="9" actId="20577"/>
      <pc:docMkLst>
        <pc:docMk/>
      </pc:docMkLst>
      <pc:sldChg chg="modSp mod modClrScheme chgLayout">
        <pc:chgData name="Tonazzi Vera" userId="72e3d3db-4af4-4cda-a6d0-9720a74f370b" providerId="ADAL" clId="{94B0B475-1634-4A1D-A5AB-2C3653EECC79}" dt="2026-08-12T09:04:10.578" v="9" actId="20577"/>
        <pc:sldMkLst>
          <pc:docMk/>
          <pc:sldMk cId="3350548775" sldId="275"/>
        </pc:sldMkLst>
        <pc:spChg chg="mod ord">
          <ac:chgData name="Tonazzi Vera" userId="72e3d3db-4af4-4cda-a6d0-9720a74f370b" providerId="ADAL" clId="{94B0B475-1634-4A1D-A5AB-2C3653EECC79}" dt="2026-08-12T09:04:10.578" v="9" actId="20577"/>
          <ac:spMkLst>
            <pc:docMk/>
            <pc:sldMk cId="3350548775" sldId="275"/>
            <ac:spMk id="2" creationId="{C7DD4B63-7416-41B5-B462-D191C28F0242}"/>
          </ac:spMkLst>
        </pc:spChg>
      </pc:sldChg>
      <pc:sldChg chg="modSp mod modClrScheme chgLayout">
        <pc:chgData name="Tonazzi Vera" userId="72e3d3db-4af4-4cda-a6d0-9720a74f370b" providerId="ADAL" clId="{94B0B475-1634-4A1D-A5AB-2C3653EECC79}" dt="2026-08-12T09:03:21.047" v="3" actId="700"/>
        <pc:sldMkLst>
          <pc:docMk/>
          <pc:sldMk cId="3528864889" sldId="287"/>
        </pc:sldMkLst>
        <pc:spChg chg="mod ord">
          <ac:chgData name="Tonazzi Vera" userId="72e3d3db-4af4-4cda-a6d0-9720a74f370b" providerId="ADAL" clId="{94B0B475-1634-4A1D-A5AB-2C3653EECC79}" dt="2026-08-12T09:03:21.047" v="3" actId="700"/>
          <ac:spMkLst>
            <pc:docMk/>
            <pc:sldMk cId="3528864889" sldId="287"/>
            <ac:spMk id="2" creationId="{C7DD4B63-7416-41B5-B462-D191C28F0242}"/>
          </ac:spMkLst>
        </pc:spChg>
      </pc:sldChg>
      <pc:sldChg chg="modSp mod modClrScheme chgLayout">
        <pc:chgData name="Tonazzi Vera" userId="72e3d3db-4af4-4cda-a6d0-9720a74f370b" providerId="ADAL" clId="{94B0B475-1634-4A1D-A5AB-2C3653EECC79}" dt="2026-08-12T09:03:24.341" v="4" actId="700"/>
        <pc:sldMkLst>
          <pc:docMk/>
          <pc:sldMk cId="657947985" sldId="288"/>
        </pc:sldMkLst>
        <pc:spChg chg="mod ord">
          <ac:chgData name="Tonazzi Vera" userId="72e3d3db-4af4-4cda-a6d0-9720a74f370b" providerId="ADAL" clId="{94B0B475-1634-4A1D-A5AB-2C3653EECC79}" dt="2026-08-12T09:03:24.341" v="4" actId="700"/>
          <ac:spMkLst>
            <pc:docMk/>
            <pc:sldMk cId="657947985" sldId="288"/>
            <ac:spMk id="2" creationId="{C7DD4B63-7416-41B5-B462-D191C28F0242}"/>
          </ac:spMkLst>
        </pc:spChg>
      </pc:sldChg>
      <pc:sldChg chg="modSp mod modClrScheme chgLayout">
        <pc:chgData name="Tonazzi Vera" userId="72e3d3db-4af4-4cda-a6d0-9720a74f370b" providerId="ADAL" clId="{94B0B475-1634-4A1D-A5AB-2C3653EECC79}" dt="2026-08-12T09:03:29.285" v="5" actId="700"/>
        <pc:sldMkLst>
          <pc:docMk/>
          <pc:sldMk cId="3014570746" sldId="289"/>
        </pc:sldMkLst>
        <pc:spChg chg="mod ord">
          <ac:chgData name="Tonazzi Vera" userId="72e3d3db-4af4-4cda-a6d0-9720a74f370b" providerId="ADAL" clId="{94B0B475-1634-4A1D-A5AB-2C3653EECC79}" dt="2026-08-12T09:03:29.285" v="5" actId="700"/>
          <ac:spMkLst>
            <pc:docMk/>
            <pc:sldMk cId="3014570746" sldId="289"/>
            <ac:spMk id="2" creationId="{C7DD4B63-7416-41B5-B462-D191C28F0242}"/>
          </ac:spMkLst>
        </pc:spChg>
      </pc:sldChg>
      <pc:sldChg chg="modSp mod modClrScheme chgLayout">
        <pc:chgData name="Tonazzi Vera" userId="72e3d3db-4af4-4cda-a6d0-9720a74f370b" providerId="ADAL" clId="{94B0B475-1634-4A1D-A5AB-2C3653EECC79}" dt="2026-08-12T09:03:39.299" v="7" actId="700"/>
        <pc:sldMkLst>
          <pc:docMk/>
          <pc:sldMk cId="1089082305" sldId="295"/>
        </pc:sldMkLst>
        <pc:spChg chg="mod ord">
          <ac:chgData name="Tonazzi Vera" userId="72e3d3db-4af4-4cda-a6d0-9720a74f370b" providerId="ADAL" clId="{94B0B475-1634-4A1D-A5AB-2C3653EECC79}" dt="2026-08-12T09:03:39.299" v="7" actId="700"/>
          <ac:spMkLst>
            <pc:docMk/>
            <pc:sldMk cId="1089082305" sldId="295"/>
            <ac:spMk id="2" creationId="{C7DD4B63-7416-41B5-B462-D191C28F0242}"/>
          </ac:spMkLst>
        </pc:spChg>
      </pc:sldChg>
      <pc:sldChg chg="modSp mod modClrScheme chgLayout">
        <pc:chgData name="Tonazzi Vera" userId="72e3d3db-4af4-4cda-a6d0-9720a74f370b" providerId="ADAL" clId="{94B0B475-1634-4A1D-A5AB-2C3653EECC79}" dt="2026-08-12T09:03:35.659" v="6" actId="700"/>
        <pc:sldMkLst>
          <pc:docMk/>
          <pc:sldMk cId="2240685091" sldId="306"/>
        </pc:sldMkLst>
        <pc:spChg chg="mod ord">
          <ac:chgData name="Tonazzi Vera" userId="72e3d3db-4af4-4cda-a6d0-9720a74f370b" providerId="ADAL" clId="{94B0B475-1634-4A1D-A5AB-2C3653EECC79}" dt="2026-08-12T09:03:35.659" v="6" actId="700"/>
          <ac:spMkLst>
            <pc:docMk/>
            <pc:sldMk cId="2240685091" sldId="306"/>
            <ac:spMk id="2" creationId="{C7DD4B63-7416-41B5-B462-D191C28F0242}"/>
          </ac:spMkLst>
        </pc:spChg>
      </pc:sldChg>
      <pc:sldChg chg="modSp mod modClrScheme chgLayout">
        <pc:chgData name="Tonazzi Vera" userId="72e3d3db-4af4-4cda-a6d0-9720a74f370b" providerId="ADAL" clId="{94B0B475-1634-4A1D-A5AB-2C3653EECC79}" dt="2026-08-12T09:03:02.219" v="1" actId="27636"/>
        <pc:sldMkLst>
          <pc:docMk/>
          <pc:sldMk cId="1539806534" sldId="307"/>
        </pc:sldMkLst>
        <pc:spChg chg="mod ord">
          <ac:chgData name="Tonazzi Vera" userId="72e3d3db-4af4-4cda-a6d0-9720a74f370b" providerId="ADAL" clId="{94B0B475-1634-4A1D-A5AB-2C3653EECC79}" dt="2026-08-12T09:03:02.219" v="1" actId="27636"/>
          <ac:spMkLst>
            <pc:docMk/>
            <pc:sldMk cId="1539806534" sldId="307"/>
            <ac:spMk id="2" creationId="{C7DD4B63-7416-41B5-B462-D191C28F024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B27A1326-B7A9-4ADB-B72F-8E55B8374F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72B7741-5D62-47F7-B126-4DAF32E81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8A7FC-4A2E-48F9-A59A-A0C06ED5F8C3}" type="datetimeFigureOut">
              <a:rPr lang="de-CH" smtClean="0"/>
              <a:t>12.08.2026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F34A445-5389-4298-A659-1AF9CA31ACD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5D8C473-2F76-47B3-86CA-E46841A987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6700B-59E1-401A-9E93-6716E1E0170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30116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3D299-0384-7F4D-9960-4ECA0884EC65}" type="datetimeFigureOut">
              <a:rPr lang="de-DE" smtClean="0"/>
              <a:t>12.08.2026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3D004-D4DF-594D-9972-20698B860E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149897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0378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7B110-82F1-5B1E-A104-B93E59691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ADC9CB3-4CEC-8176-C3C9-B8A9264080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19F1D35-277C-7CF1-D9DA-1ED035D5C9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2394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5093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252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996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81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E1D327F-20C2-4936-AF6D-AC6DE82953F7}"/>
              </a:ext>
            </a:extLst>
          </p:cNvPr>
          <p:cNvSpPr/>
          <p:nvPr userDrawn="1"/>
        </p:nvSpPr>
        <p:spPr>
          <a:xfrm>
            <a:off x="0" y="0"/>
            <a:ext cx="12192000" cy="5122628"/>
          </a:xfrm>
          <a:prstGeom prst="rect">
            <a:avLst/>
          </a:prstGeom>
          <a:solidFill>
            <a:srgbClr val="4930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3D19EB-F8D2-43A2-B39C-2052A2B4E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3687" y="5618065"/>
            <a:ext cx="9209184" cy="907562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46033E0-2210-402D-8CA5-D12E78AA99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3687" y="2288593"/>
            <a:ext cx="9209183" cy="283403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B13190B-415F-4993-A67D-6FA42BD152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08" b="45108"/>
          <a:stretch/>
        </p:blipFill>
        <p:spPr>
          <a:xfrm>
            <a:off x="2664664" y="585537"/>
            <a:ext cx="6862671" cy="94906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72A1C067-0CAD-47F0-8AA2-9EB75A032B0C}"/>
              </a:ext>
            </a:extLst>
          </p:cNvPr>
          <p:cNvSpPr/>
          <p:nvPr userDrawn="1"/>
        </p:nvSpPr>
        <p:spPr>
          <a:xfrm>
            <a:off x="11289733" y="6356350"/>
            <a:ext cx="5583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719F32E-1C0C-4B5B-B4F0-CB1680282754}" type="slidenum">
              <a:rPr lang="de-CH" sz="1600" smtClean="0"/>
              <a:pPr/>
              <a:t>‹Nr.›</a:t>
            </a:fld>
            <a:endParaRPr lang="de-CH" sz="16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69B754-0F53-1EBD-7AA8-E20FA65C1D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35284" y="964801"/>
            <a:ext cx="5321430" cy="58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50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E1D327F-20C2-4936-AF6D-AC6DE82953F7}"/>
              </a:ext>
            </a:extLst>
          </p:cNvPr>
          <p:cNvSpPr/>
          <p:nvPr userDrawn="1"/>
        </p:nvSpPr>
        <p:spPr>
          <a:xfrm>
            <a:off x="0" y="0"/>
            <a:ext cx="12192000" cy="5122628"/>
          </a:xfrm>
          <a:prstGeom prst="rect">
            <a:avLst/>
          </a:prstGeom>
          <a:solidFill>
            <a:srgbClr val="DF7F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D3D19EB-F8D2-43A2-B39C-2052A2B4E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3687" y="5618065"/>
            <a:ext cx="9209184" cy="907562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46033E0-2210-402D-8CA5-D12E78AA99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3687" y="2288593"/>
            <a:ext cx="9209183" cy="283403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0B13190B-415F-4993-A67D-6FA42BD152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08" b="45108"/>
          <a:stretch/>
        </p:blipFill>
        <p:spPr>
          <a:xfrm>
            <a:off x="2664664" y="585537"/>
            <a:ext cx="6862671" cy="94906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72A1C067-0CAD-47F0-8AA2-9EB75A032B0C}"/>
              </a:ext>
            </a:extLst>
          </p:cNvPr>
          <p:cNvSpPr/>
          <p:nvPr userDrawn="1"/>
        </p:nvSpPr>
        <p:spPr>
          <a:xfrm>
            <a:off x="11289733" y="6356350"/>
            <a:ext cx="5583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F719F32E-1C0C-4B5B-B4F0-CB1680282754}" type="slidenum">
              <a:rPr lang="de-CH" sz="1600" smtClean="0"/>
              <a:pPr/>
              <a:t>‹Nr.›</a:t>
            </a:fld>
            <a:endParaRPr lang="de-CH" sz="16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E69B754-0F53-1EBD-7AA8-E20FA65C1D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435284" y="964801"/>
            <a:ext cx="5321430" cy="58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09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E51BB7-B2F6-4474-B6A6-6C0CA9F30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36" y="365126"/>
            <a:ext cx="11538284" cy="74604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3626D5-98E8-4E9E-A549-0F431A8C1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936" y="1825625"/>
            <a:ext cx="11538284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669D97B2-3E80-4FE8-8723-E2F144DE2BC4}"/>
              </a:ext>
            </a:extLst>
          </p:cNvPr>
          <p:cNvCxnSpPr/>
          <p:nvPr userDrawn="1"/>
        </p:nvCxnSpPr>
        <p:spPr>
          <a:xfrm>
            <a:off x="326858" y="1233488"/>
            <a:ext cx="11538284" cy="0"/>
          </a:xfrm>
          <a:prstGeom prst="line">
            <a:avLst/>
          </a:prstGeom>
          <a:ln w="38100">
            <a:solidFill>
              <a:srgbClr val="49306B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DE90555-1427-480D-A55F-A25217234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6936" y="6356350"/>
            <a:ext cx="3224463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B99C8620-9634-469D-B5BD-B7D8ADFFE021}" type="datetimeFigureOut">
              <a:rPr lang="de-CH" smtClean="0"/>
              <a:pPr/>
              <a:t>12.08.2026</a:t>
            </a:fld>
            <a:endParaRPr lang="de-CH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B78A024C-AE26-4B14-8ECE-8701EBFEF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284621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0D59E440-E0AC-43F3-A55B-4BBC2D33B0C6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63391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9E440-E0AC-43F3-A55B-4BBC2D33B0C6}" type="slidenum">
              <a:rPr lang="de-CH" smtClean="0"/>
              <a:pPr/>
              <a:t>‹Nr.›</a:t>
            </a:fld>
            <a:endParaRPr lang="de-CH" dirty="0"/>
          </a:p>
        </p:txBody>
      </p:sp>
      <p:cxnSp>
        <p:nvCxnSpPr>
          <p:cNvPr id="7" name="Gerader Verbinder 9">
            <a:extLst>
              <a:ext uri="{FF2B5EF4-FFF2-40B4-BE49-F238E27FC236}">
                <a16:creationId xmlns:a16="http://schemas.microsoft.com/office/drawing/2014/main" id="{37CD97AC-4649-4025-567B-E6789FC8AC09}"/>
              </a:ext>
            </a:extLst>
          </p:cNvPr>
          <p:cNvCxnSpPr/>
          <p:nvPr userDrawn="1"/>
        </p:nvCxnSpPr>
        <p:spPr>
          <a:xfrm>
            <a:off x="326858" y="1233488"/>
            <a:ext cx="11538284" cy="0"/>
          </a:xfrm>
          <a:prstGeom prst="line">
            <a:avLst/>
          </a:prstGeom>
          <a:ln w="38100">
            <a:solidFill>
              <a:srgbClr val="49306B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381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895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66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66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1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892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802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26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7851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10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D4B63-7416-41B5-B462-D191C28F02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 </a:t>
            </a:r>
            <a:r>
              <a:rPr lang="de-CH" dirty="0">
                <a:cs typeface="Calibri" panose="020F0502020204030204" pitchFamily="34" charset="0"/>
              </a:rPr>
              <a:t> Herzlich willkommen</a:t>
            </a:r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2B96B99-B303-12A9-E324-BA59D72BE03E}"/>
              </a:ext>
            </a:extLst>
          </p:cNvPr>
          <p:cNvSpPr txBox="1"/>
          <p:nvPr/>
        </p:nvSpPr>
        <p:spPr>
          <a:xfrm>
            <a:off x="5707117" y="162910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A048B24-36B3-550E-D02F-D682B1D65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6800" y="-362927"/>
            <a:ext cx="12897296" cy="1118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806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BCCAF8E-6484-1991-E5E8-1D077BC89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51548"/>
            <a:ext cx="5294716" cy="4354902"/>
          </a:xfrm>
          <a:prstGeom prst="rect">
            <a:avLst/>
          </a:prstGeom>
        </p:spPr>
      </p:pic>
      <p:cxnSp>
        <p:nvCxnSpPr>
          <p:cNvPr id="5" name="Straight Connector 11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97BCA10B-324E-98E3-9E7C-08F8139E3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1225075"/>
            <a:ext cx="5294715" cy="440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7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D61BDF1-9663-F993-C76C-6F434471E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2081" y="1360098"/>
            <a:ext cx="5294716" cy="435490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89885DEC-7C45-915D-947D-A31296C1A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27" y="1307150"/>
            <a:ext cx="5294715" cy="440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90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0C2E90F-1276-4CC4-6998-6F6F992F5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9958" y="1439519"/>
            <a:ext cx="5294716" cy="427548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8B224D32-DDFD-DEC9-E3E0-F9BFBAF9F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28" y="1439519"/>
            <a:ext cx="5294715" cy="442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56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D4B63-7416-41B5-B462-D191C28F02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 </a:t>
            </a:r>
            <a:r>
              <a:rPr lang="de-CH" dirty="0">
                <a:cs typeface="Calibri" panose="020F0502020204030204" pitchFamily="34" charset="0"/>
              </a:rPr>
              <a:t> Spielregeln</a:t>
            </a:r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33D6336-ECAE-E8A9-6AAF-68E660D1CBCF}"/>
              </a:ext>
            </a:extLst>
          </p:cNvPr>
          <p:cNvSpPr txBox="1"/>
          <p:nvPr/>
        </p:nvSpPr>
        <p:spPr>
          <a:xfrm>
            <a:off x="11355982" y="6365970"/>
            <a:ext cx="2699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2886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D4B63-7416-41B5-B462-D191C28F02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 </a:t>
            </a:r>
            <a:r>
              <a:rPr lang="de-CH" dirty="0">
                <a:cs typeface="Calibri" panose="020F0502020204030204" pitchFamily="34" charset="0"/>
              </a:rPr>
              <a:t> Fragen?</a:t>
            </a:r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9659F8F-DD47-0271-53FE-735134C8B0CD}"/>
              </a:ext>
            </a:extLst>
          </p:cNvPr>
          <p:cNvSpPr txBox="1"/>
          <p:nvPr/>
        </p:nvSpPr>
        <p:spPr>
          <a:xfrm>
            <a:off x="11364691" y="6365970"/>
            <a:ext cx="2699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579479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D4B63-7416-41B5-B462-D191C28F02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 </a:t>
            </a:r>
            <a:r>
              <a:rPr lang="de-CH" dirty="0">
                <a:cs typeface="Calibri" panose="020F0502020204030204" pitchFamily="34" charset="0"/>
              </a:rPr>
              <a:t> Anmeldung</a:t>
            </a:r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C158479-3F7C-2566-3999-D8AB6437EE13}"/>
              </a:ext>
            </a:extLst>
          </p:cNvPr>
          <p:cNvSpPr txBox="1"/>
          <p:nvPr/>
        </p:nvSpPr>
        <p:spPr>
          <a:xfrm>
            <a:off x="11373400" y="6348552"/>
            <a:ext cx="2699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14570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75FC-CD30-2744-8C79-BCB92D5CD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www.pfarrei-einsiedeln.ch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14C3ADD-3C73-9CF8-F395-DE77E9AEC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416" y="1675227"/>
            <a:ext cx="8877168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78034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75FC-CD30-2744-8C79-BCB92D5CD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www.pfarrei-einsiedeln.ch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D9E5E8E-E518-991E-6D29-90B024C30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512" y="1675227"/>
            <a:ext cx="950097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44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F275FC-CD30-2744-8C79-BCB92D5CD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www.pfarrei-einsiedeln.ch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C48ED60-CA6C-C3D8-FE18-A70F77C8E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170" y="1469507"/>
            <a:ext cx="6137659" cy="538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58043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D4B63-7416-41B5-B462-D191C28F02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 </a:t>
            </a:r>
            <a:r>
              <a:rPr lang="de-CH" dirty="0">
                <a:cs typeface="Calibri" panose="020F0502020204030204" pitchFamily="34" charset="0"/>
              </a:rPr>
              <a:t> Fragen?</a:t>
            </a:r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9659F8F-DD47-0271-53FE-735134C8B0CD}"/>
              </a:ext>
            </a:extLst>
          </p:cNvPr>
          <p:cNvSpPr txBox="1"/>
          <p:nvPr/>
        </p:nvSpPr>
        <p:spPr>
          <a:xfrm>
            <a:off x="11364691" y="6365970"/>
            <a:ext cx="2699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40685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D87B9E-7A11-4278-97E8-58867E228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Ablauf </a:t>
            </a:r>
            <a:br>
              <a:rPr lang="de-CH" dirty="0"/>
            </a:b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38B54F-44A6-47C5-8709-47BA51822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de-DE" dirty="0" err="1"/>
              <a:t>Firmweg</a:t>
            </a:r>
            <a:r>
              <a:rPr lang="de-DE" dirty="0"/>
              <a:t> 18+: Was ist das Ziel?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de-DE" dirty="0" err="1"/>
              <a:t>Firmweg</a:t>
            </a:r>
            <a:r>
              <a:rPr lang="de-DE" dirty="0"/>
              <a:t> konkret: 5 verschiedene Module zur Auswahl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de-DE" dirty="0"/>
              <a:t>Spielregeln 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de-DE" dirty="0"/>
              <a:t>Fragen 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de-DE" dirty="0"/>
              <a:t>Infos zur Anmeldung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85914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D4B63-7416-41B5-B462-D191C28F02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 </a:t>
            </a:r>
            <a:r>
              <a:rPr lang="de-CH" dirty="0">
                <a:cs typeface="Calibri" panose="020F0502020204030204" pitchFamily="34" charset="0"/>
              </a:rPr>
              <a:t> Schön, dass du gekommen bist!</a:t>
            </a:r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D76EEB9-2B53-3911-2822-24A1C5F28114}"/>
              </a:ext>
            </a:extLst>
          </p:cNvPr>
          <p:cNvSpPr txBox="1"/>
          <p:nvPr/>
        </p:nvSpPr>
        <p:spPr>
          <a:xfrm>
            <a:off x="11364691" y="6348552"/>
            <a:ext cx="2699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89082305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700796-789E-1D4D-B831-F83E9675D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das Ziel?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D978EC-159E-A546-B39D-B6F26EB39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Eine persönliche Entscheidung für oder gegen das </a:t>
            </a:r>
            <a:r>
              <a:rPr lang="de-DE" dirty="0" err="1"/>
              <a:t>Firmsakrament</a:t>
            </a:r>
            <a:r>
              <a:rPr lang="de-DE" dirty="0"/>
              <a:t>.</a:t>
            </a:r>
          </a:p>
          <a:p>
            <a:pPr>
              <a:buNone/>
            </a:pPr>
            <a:endParaRPr lang="de-DE" sz="1400" dirty="0"/>
          </a:p>
          <a:p>
            <a:r>
              <a:rPr lang="de-DE" dirty="0"/>
              <a:t>Du kannst dich während dem </a:t>
            </a:r>
            <a:r>
              <a:rPr lang="de-DE" dirty="0" err="1"/>
              <a:t>Firmweg</a:t>
            </a:r>
            <a:r>
              <a:rPr lang="de-DE" dirty="0"/>
              <a:t> noch einmal für oder gegen die Firmung entscheiden.</a:t>
            </a:r>
          </a:p>
          <a:p>
            <a:pPr>
              <a:buNone/>
            </a:pPr>
            <a:endParaRPr lang="de-DE" sz="1400" dirty="0"/>
          </a:p>
          <a:p>
            <a:r>
              <a:rPr lang="de-CH" dirty="0"/>
              <a:t>Wir nehmen dich in deiner Entscheidung ernst.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7899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1808B-A192-0940-864A-0FC917E38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</a:t>
            </a:r>
            <a:r>
              <a:rPr lang="de-DE" dirty="0" err="1"/>
              <a:t>Firmweg</a:t>
            </a:r>
            <a:r>
              <a:rPr lang="de-DE" dirty="0"/>
              <a:t> will…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B9E9D7-4851-B940-A881-642432B6C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e-DE" dirty="0"/>
              <a:t>…dich</a:t>
            </a:r>
          </a:p>
          <a:p>
            <a:r>
              <a:rPr lang="de-DE" dirty="0"/>
              <a:t>mit der Firmung,</a:t>
            </a:r>
          </a:p>
          <a:p>
            <a:r>
              <a:rPr lang="de-DE" dirty="0"/>
              <a:t>mit deinem Glauben,</a:t>
            </a:r>
          </a:p>
          <a:p>
            <a:r>
              <a:rPr lang="de-DE" dirty="0"/>
              <a:t>mit dem Sinn des Lebens,</a:t>
            </a:r>
          </a:p>
          <a:p>
            <a:r>
              <a:rPr lang="de-DE" dirty="0"/>
              <a:t>der Orientierung im Leben konfrontieren.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Lass dich darauf ein! </a:t>
            </a:r>
          </a:p>
          <a:p>
            <a:pPr marL="0" indent="0">
              <a:buNone/>
            </a:pPr>
            <a:r>
              <a:rPr lang="de-DE" dirty="0"/>
              <a:t>Du wirst es nicht bereuen.</a:t>
            </a:r>
            <a:endParaRPr lang="de-CH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6366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22D1AF-973D-174B-9762-B2F0DE2E6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Schwerpunkte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639481-77FF-284F-B885-50A2EC4F0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Grundthemen unseres Glaubens.</a:t>
            </a:r>
          </a:p>
          <a:p>
            <a:r>
              <a:rPr lang="de-DE" dirty="0"/>
              <a:t>Wie kann ich mir Gott vorstellen?</a:t>
            </a:r>
          </a:p>
          <a:p>
            <a:r>
              <a:rPr lang="de-DE" dirty="0"/>
              <a:t>Sakramente – was ist das?</a:t>
            </a:r>
          </a:p>
          <a:p>
            <a:r>
              <a:rPr lang="de-DE" dirty="0"/>
              <a:t>Wer war Jesus?</a:t>
            </a:r>
          </a:p>
          <a:p>
            <a:r>
              <a:rPr lang="de-DE" dirty="0"/>
              <a:t>Wozu die Kirche?</a:t>
            </a:r>
          </a:p>
          <a:p>
            <a:r>
              <a:rPr lang="de-DE" dirty="0"/>
              <a:t>Leiden, Tod, Krieg, Terror – warum lässt Gott das zu?</a:t>
            </a:r>
          </a:p>
          <a:p>
            <a:r>
              <a:rPr lang="de-DE" dirty="0"/>
              <a:t>Hl. Geist: Wer ist das? Was stelle ich mir vor?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3642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17DDC-158E-E454-6B16-5FDCD9D00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3B3437-1487-7CCF-FB39-6B08ED44D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Sozialeinsatz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BE7661-2143-38CA-44CF-202C9141B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Zusätzlich zum </a:t>
            </a:r>
            <a:r>
              <a:rPr lang="de-DE" dirty="0" err="1"/>
              <a:t>Firmweg</a:t>
            </a:r>
            <a:r>
              <a:rPr lang="de-DE" dirty="0"/>
              <a:t> wird 1 Einsatz à ca. 2-4 Stunden geleistet</a:t>
            </a:r>
          </a:p>
          <a:p>
            <a:r>
              <a:rPr lang="de-DE" dirty="0"/>
              <a:t>Am Startabend werden Projekte vorgestellt, </a:t>
            </a:r>
            <a:r>
              <a:rPr lang="de-DE" dirty="0" err="1"/>
              <a:t>anschliessend</a:t>
            </a:r>
            <a:r>
              <a:rPr lang="de-DE" dirty="0"/>
              <a:t> auswählen</a:t>
            </a:r>
          </a:p>
          <a:p>
            <a:r>
              <a:rPr lang="de-DE" dirty="0"/>
              <a:t>Z.B. Einsiedle </a:t>
            </a:r>
            <a:r>
              <a:rPr lang="de-DE" dirty="0" err="1"/>
              <a:t>mitenand</a:t>
            </a:r>
            <a:r>
              <a:rPr lang="de-DE" dirty="0"/>
              <a:t>, Sonntagsbrunch in </a:t>
            </a:r>
            <a:r>
              <a:rPr lang="de-DE" dirty="0" err="1"/>
              <a:t>Trachslau</a:t>
            </a:r>
            <a:r>
              <a:rPr lang="de-DE" dirty="0"/>
              <a:t>, Mittagstisch </a:t>
            </a:r>
            <a:r>
              <a:rPr lang="de-DE" dirty="0" err="1"/>
              <a:t>Bennau</a:t>
            </a:r>
            <a:r>
              <a:rPr lang="de-DE" dirty="0"/>
              <a:t>, Night </a:t>
            </a:r>
            <a:r>
              <a:rPr lang="de-DE" dirty="0" err="1"/>
              <a:t>of</a:t>
            </a:r>
            <a:r>
              <a:rPr lang="de-DE" dirty="0"/>
              <a:t> Sounds, 1 Million Sterne, Sternsingen, Suppentag, Palmbinden, </a:t>
            </a:r>
            <a:r>
              <a:rPr lang="de-DE"/>
              <a:t>Chilekafi </a:t>
            </a:r>
            <a:r>
              <a:rPr lang="de-DE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392993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D4B63-7416-41B5-B462-D191C28F02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 </a:t>
            </a:r>
            <a:r>
              <a:rPr lang="de-CH" dirty="0">
                <a:cs typeface="Calibri" panose="020F0502020204030204" pitchFamily="34" charset="0"/>
              </a:rPr>
              <a:t> 7 verschiedene </a:t>
            </a:r>
            <a:r>
              <a:rPr lang="de-CH" dirty="0" err="1">
                <a:cs typeface="Calibri" panose="020F0502020204030204" pitchFamily="34" charset="0"/>
              </a:rPr>
              <a:t>Firmwege</a:t>
            </a:r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01BC1CB-3736-9358-1DC6-DDE22DCDA775}"/>
              </a:ext>
            </a:extLst>
          </p:cNvPr>
          <p:cNvSpPr txBox="1"/>
          <p:nvPr/>
        </p:nvSpPr>
        <p:spPr>
          <a:xfrm>
            <a:off x="11260183" y="6287589"/>
            <a:ext cx="2699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505487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0577CDB-8EAF-E2AE-0570-74F421D69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1218455"/>
            <a:ext cx="5294716" cy="442108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B5BC42D0-161A-966D-B70F-992699DA0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817" y="1165509"/>
            <a:ext cx="5294715" cy="452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11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4829251-7470-04D3-9815-4786F6965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44929"/>
            <a:ext cx="5294716" cy="436814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E92A78AC-B09E-22D8-06AC-93C90768C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1225075"/>
            <a:ext cx="5294715" cy="440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78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CF911D79D8F7479C0C3D146AB542CF" ma:contentTypeVersion="18" ma:contentTypeDescription="Ein neues Dokument erstellen." ma:contentTypeScope="" ma:versionID="6271cd8cb0ae6f04dd15244f68754188">
  <xsd:schema xmlns:xsd="http://www.w3.org/2001/XMLSchema" xmlns:xs="http://www.w3.org/2001/XMLSchema" xmlns:p="http://schemas.microsoft.com/office/2006/metadata/properties" xmlns:ns2="a788704a-18bf-4d3a-bf44-83ed5370a7f8" xmlns:ns3="411e5cb8-44b4-4636-a9f7-dc03f6af9545" targetNamespace="http://schemas.microsoft.com/office/2006/metadata/properties" ma:root="true" ma:fieldsID="dbf0534a0cd105f5f58dd9113b805c7e" ns2:_="" ns3:_="">
    <xsd:import namespace="a788704a-18bf-4d3a-bf44-83ed5370a7f8"/>
    <xsd:import namespace="411e5cb8-44b4-4636-a9f7-dc03f6af95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88704a-18bf-4d3a-bf44-83ed5370a7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4424f8ae-d9c7-401f-8570-d78c5cc630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1e5cb8-44b4-4636-a9f7-dc03f6af954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be3a0c0-94ae-458d-9617-25311cce1b5b}" ma:internalName="TaxCatchAll" ma:showField="CatchAllData" ma:web="411e5cb8-44b4-4636-a9f7-dc03f6af95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11e5cb8-44b4-4636-a9f7-dc03f6af9545" xsi:nil="true"/>
    <lcf76f155ced4ddcb4097134ff3c332f xmlns="a788704a-18bf-4d3a-bf44-83ed5370a7f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6736350-0BA1-4EE6-8ECA-285D076BAC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88704a-18bf-4d3a-bf44-83ed5370a7f8"/>
    <ds:schemaRef ds:uri="411e5cb8-44b4-4636-a9f7-dc03f6af95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CBD43F4-7F81-4053-B083-75DE1AF63A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3561A8-C222-44B6-B3B3-0A7DC152EB1F}">
  <ds:schemaRefs>
    <ds:schemaRef ds:uri="http://purl.org/dc/terms/"/>
    <ds:schemaRef ds:uri="http://purl.org/dc/elements/1.1/"/>
    <ds:schemaRef ds:uri="a788704a-18bf-4d3a-bf44-83ed5370a7f8"/>
    <ds:schemaRef ds:uri="http://www.w3.org/XML/1998/namespace"/>
    <ds:schemaRef ds:uri="411e5cb8-44b4-4636-a9f7-dc03f6af9545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244</Words>
  <Application>Microsoft Office PowerPoint</Application>
  <PresentationFormat>Breitbild</PresentationFormat>
  <Paragraphs>43</Paragraphs>
  <Slides>20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Office</vt:lpstr>
      <vt:lpstr>1_Office</vt:lpstr>
      <vt:lpstr>  Herzlich willkommen</vt:lpstr>
      <vt:lpstr>Ablauf  </vt:lpstr>
      <vt:lpstr>Was ist das Ziel? </vt:lpstr>
      <vt:lpstr>Der Firmweg will…</vt:lpstr>
      <vt:lpstr>Schwerpunkte</vt:lpstr>
      <vt:lpstr>Sozialeinsatz</vt:lpstr>
      <vt:lpstr>  7 verschiedene Firmwege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 Spielregeln</vt:lpstr>
      <vt:lpstr>  Fragen?</vt:lpstr>
      <vt:lpstr>  Anmeldung</vt:lpstr>
      <vt:lpstr>www.pfarrei-einsiedeln.ch</vt:lpstr>
      <vt:lpstr>www.pfarrei-einsiedeln.ch</vt:lpstr>
      <vt:lpstr>www.pfarrei-einsiedeln.ch</vt:lpstr>
      <vt:lpstr>  Fragen?</vt:lpstr>
      <vt:lpstr>  Schön, dass du gekommen bist!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Angela Imfeld</dc:creator>
  <cp:lastModifiedBy>Tonazzi Vera</cp:lastModifiedBy>
  <cp:revision>22</cp:revision>
  <dcterms:created xsi:type="dcterms:W3CDTF">2020-07-23T07:08:18Z</dcterms:created>
  <dcterms:modified xsi:type="dcterms:W3CDTF">2026-08-12T09:04:18Z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0x010100FFCF911D79D8F7479C0C3D146AB542CF</vt:lpwstr>
  </property>
  <property fmtid="{D5CDD505-2E9C-101B-9397-08002B2CF9AE}" pid="3" name="MediaServiceImageTags">
    <vt:lpwstr/>
  </property>
</Properties>
</file>